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png" ContentType="image/png"/>
  <Override PartName="/ppt/media/image1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F0097E-EF99-44DE-B6B9-95BA3162A6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EDD3E3-DF69-4B97-8E89-6516EF061F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DF7F6F7-15ED-45B3-991E-B622A769B9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1518FA6-6679-435C-86C4-E5049E03175E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11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ftr" idx="4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sldNum" idx="5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E9788A-FABA-4F9F-8F1E-361F9DE2EAF2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dt" idx="6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sldNum" idx="7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3F9113A-FD13-430B-B69D-BC41D78E1A06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8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8999280" cy="107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dd4100"/>
                </a:solidFill>
                <a:latin typeface="Arial"/>
              </a:rPr>
              <a:t>RoboWay Summer Camp</a:t>
            </a:r>
            <a:br>
              <a:rPr sz="3300"/>
            </a:br>
            <a:r>
              <a:rPr b="0" lang="en-GB" sz="3300" spc="-1" strike="noStrike">
                <a:solidFill>
                  <a:srgbClr val="dd4100"/>
                </a:solidFill>
                <a:latin typeface="Arial"/>
              </a:rPr>
              <a:t>Day 1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Регулировка напряжения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880000" y="751320"/>
            <a:ext cx="4319640" cy="4165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C581BBE-6F44-4920-A92E-F83C4B583E48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Summer Camp / Day 1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340000" y="1080000"/>
            <a:ext cx="3240000" cy="38138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80720" y="1080000"/>
            <a:ext cx="1980000" cy="1980000"/>
          </a:xfrm>
          <a:prstGeom prst="rect">
            <a:avLst/>
          </a:prstGeom>
          <a:ln w="18000"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180000" y="3240000"/>
            <a:ext cx="1996560" cy="199656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4"/>
          <a:stretch/>
        </p:blipFill>
        <p:spPr>
          <a:xfrm>
            <a:off x="5760000" y="940680"/>
            <a:ext cx="4279320" cy="4279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F1804AF-1727-4DF0-9101-76D2AC629C68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Электрическая цепь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3240000" y="1080000"/>
            <a:ext cx="3599280" cy="3599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3E8F99C-45A5-42C9-B224-B3B9C3853942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Электрическая цепь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3240000" y="1080000"/>
            <a:ext cx="3599280" cy="3599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935039D-E32F-47EA-B99B-8BF8F1EF4917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Пример электрической цепи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3240000" y="1226520"/>
            <a:ext cx="4679280" cy="34826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FB73E23-B7E9-487C-B691-69574C15DEFA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Закон Ома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3425760" y="1079640"/>
            <a:ext cx="3227400" cy="3599280"/>
          </a:xfrm>
          <a:prstGeom prst="rect">
            <a:avLst/>
          </a:prstGeom>
          <a:ln w="0">
            <a:noFill/>
          </a:ln>
        </p:spPr>
      </p:pic>
      <p:sp>
        <p:nvSpPr>
          <p:cNvPr id="31" name=""/>
          <p:cNvSpPr/>
          <p:nvPr/>
        </p:nvSpPr>
        <p:spPr>
          <a:xfrm>
            <a:off x="360000" y="1260000"/>
            <a:ext cx="2519640" cy="30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 = R * I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 = U / I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 = U / 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6DCD83C-2BF9-4453-8E87-EBC733D12F3E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Обозначения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2461320" y="900000"/>
            <a:ext cx="5279040" cy="3959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C7041FA-C7BF-4B5B-B6B5-5B3D4A29F086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Цепь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3060000" y="1040400"/>
            <a:ext cx="3959640" cy="3952080"/>
          </a:xfrm>
          <a:prstGeom prst="rect">
            <a:avLst/>
          </a:prstGeom>
          <a:ln w="0">
            <a:noFill/>
          </a:ln>
        </p:spPr>
      </p:pic>
      <p:sp>
        <p:nvSpPr>
          <p:cNvPr id="36" name=""/>
          <p:cNvSpPr txBox="1"/>
          <p:nvPr/>
        </p:nvSpPr>
        <p:spPr>
          <a:xfrm>
            <a:off x="7380000" y="1260000"/>
            <a:ext cx="216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P=I*U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0.23*3 = 0..69W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498EC48-9B49-4C48-A328-0FC1D64AA5F9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Паралельное соединение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2340000" y="805680"/>
            <a:ext cx="5579640" cy="4191840"/>
          </a:xfrm>
          <a:prstGeom prst="rect">
            <a:avLst/>
          </a:prstGeom>
          <a:ln w="0">
            <a:noFill/>
          </a:ln>
        </p:spPr>
      </p:pic>
      <p:sp>
        <p:nvSpPr>
          <p:cNvPr id="39" name=""/>
          <p:cNvSpPr txBox="1"/>
          <p:nvPr/>
        </p:nvSpPr>
        <p:spPr>
          <a:xfrm>
            <a:off x="7920000" y="900000"/>
            <a:ext cx="1980000" cy="19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P=2 x (I*U)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2 x 0.23*3 = 1.38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4315E01-1B6C-434A-9F36-A7855C27BF9A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Последовательное соединение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00000" y="792360"/>
            <a:ext cx="4679640" cy="4083120"/>
          </a:xfrm>
          <a:prstGeom prst="rect">
            <a:avLst/>
          </a:prstGeom>
          <a:ln w="0">
            <a:noFill/>
          </a:ln>
        </p:spPr>
      </p:pic>
      <p:sp>
        <p:nvSpPr>
          <p:cNvPr id="42" name=""/>
          <p:cNvSpPr txBox="1"/>
          <p:nvPr/>
        </p:nvSpPr>
        <p:spPr>
          <a:xfrm>
            <a:off x="7379640" y="900000"/>
            <a:ext cx="2520360" cy="19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P=2 x (I*U)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2 x 0.115*1.5 = 0.345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15DF49C-4E1A-4500-8195-9ECC29296FF7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LibreOffice/24.2.3.2$Windows_X86_64 LibreOffice_project/433d9c2ded56988e8a90e6b2e771ee4e6a5ab2ba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2025-07-05T18:37:07Z</dcterms:created>
  <dc:creator/>
  <dc:description/>
  <dc:language>en-GB</dc:language>
  <cp:lastModifiedBy/>
  <dcterms:modified xsi:type="dcterms:W3CDTF">2025-07-07T11:31:43Z</dcterms:modified>
  <cp:revision>25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